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16F96-DB97-5EE1-49F7-8512B333A4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s-ES_trad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EED1E9-D9BA-1CAF-2957-12E5BEC65B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026DD3-15E9-43A5-56F3-217B6514F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1FBBB-0166-AA42-AE13-0879D3B38CF3}" type="datetimeFigureOut">
              <a:rPr lang="es-ES_tradnl" smtClean="0"/>
              <a:t>2/2/26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AE9214-CEE6-51D5-FE34-52B495DC2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E47287-F17A-DA72-6F15-0B84CCE02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53443-45BB-0344-A641-188FA276B50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59478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B4114-6757-0DD4-68AA-907D3E18B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s-ES_trad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F790DF-36DD-E45A-341A-18C29515E8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F5A178-0A25-A042-6104-0C54A0B4F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1FBBB-0166-AA42-AE13-0879D3B38CF3}" type="datetimeFigureOut">
              <a:rPr lang="es-ES_tradnl" smtClean="0"/>
              <a:t>2/2/26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5203CE-D7B3-18B0-6BCC-DE1C8164FC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77CD5A-8472-7A68-798F-A5818EF4B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53443-45BB-0344-A641-188FA276B50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42638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2A98B2-A637-3569-0509-A445A6ECDF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s-ES_trad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A7B98E-D04C-3603-34D6-E7AD673201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516AE9-8CA1-31ED-0EA7-F0EFAD0DE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1FBBB-0166-AA42-AE13-0879D3B38CF3}" type="datetimeFigureOut">
              <a:rPr lang="es-ES_tradnl" smtClean="0"/>
              <a:t>2/2/26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AE4CE8-3F8A-334A-DE61-4FE5638D9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59AC72-F1B0-A2DD-0ACB-02223B9E0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53443-45BB-0344-A641-188FA276B50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91730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9CC3F-CDDA-1162-3380-0B8174A92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s-ES_trad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454652-1674-3BB6-E57A-F3A0EEFC4C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EDD48E-9F94-669F-8410-FB9DB9E9D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1FBBB-0166-AA42-AE13-0879D3B38CF3}" type="datetimeFigureOut">
              <a:rPr lang="es-ES_tradnl" smtClean="0"/>
              <a:t>2/2/26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07ED8F-2DF9-A7A3-13AC-B76018478F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E8D5A1-8FFD-E080-A020-EC090494E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53443-45BB-0344-A641-188FA276B50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00824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7CB44-3527-5D9D-05EB-DE64373F89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s-ES_trad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6FA814-2412-C361-BAAE-2B65223A8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508264-C318-B59E-87ED-454A90C0D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1FBBB-0166-AA42-AE13-0879D3B38CF3}" type="datetimeFigureOut">
              <a:rPr lang="es-ES_tradnl" smtClean="0"/>
              <a:t>2/2/26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54456D-737F-DDD4-C13A-1FC51A7E8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D3EB66-5520-D551-60DB-4B3739AE1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53443-45BB-0344-A641-188FA276B50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793700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A57FB-EF3F-4E62-1B60-4A62BA75E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s-ES_trad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A169B-3517-5FB8-4ACE-3B1BA2A2FF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_trad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353890-0713-5BC8-D4E6-654978DFB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_trad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768621-FA5B-47A5-6D8F-1E5EA488F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1FBBB-0166-AA42-AE13-0879D3B38CF3}" type="datetimeFigureOut">
              <a:rPr lang="es-ES_tradnl" smtClean="0"/>
              <a:t>2/2/26</a:t>
            </a:fld>
            <a:endParaRPr lang="es-ES_trad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10DC4E-C76D-7B5D-BC55-8BA0A1830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DF814C-D73F-2FCD-5EB2-52F9ED187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53443-45BB-0344-A641-188FA276B50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031548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4467C-8821-B609-04DC-EA5B299FF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s-ES_trad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DD828F-A530-8387-D960-64E686A27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3F1518-6ECF-8A1A-C72E-328BCB5574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_trad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2E1F20-A227-74B2-CEFE-70AAA7566F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E995FA-3D83-CB37-F6BA-9C218F84EC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_trad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FC4A1C-947C-BAC5-8FE6-D6634F3FE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1FBBB-0166-AA42-AE13-0879D3B38CF3}" type="datetimeFigureOut">
              <a:rPr lang="es-ES_tradnl" smtClean="0"/>
              <a:t>2/2/26</a:t>
            </a:fld>
            <a:endParaRPr lang="es-ES_trad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86654A-6975-6A8E-59C9-21B76C022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0B6432-D5F8-E621-405B-F37A230D4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53443-45BB-0344-A641-188FA276B50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3689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90886-5818-768B-DE0F-CFEFEC243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s-ES_trad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13208C-E9C1-7795-46B9-379A93E34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1FBBB-0166-AA42-AE13-0879D3B38CF3}" type="datetimeFigureOut">
              <a:rPr lang="es-ES_tradnl" smtClean="0"/>
              <a:t>2/2/26</a:t>
            </a:fld>
            <a:endParaRPr lang="es-ES_trad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C04CD4-4856-CA83-B1DA-6641DA48A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C59F8C-7ABD-0D49-DB97-3BB4DA235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53443-45BB-0344-A641-188FA276B50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12466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DA0F566-BDEA-7BB9-0A1D-5E2EF22DF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1FBBB-0166-AA42-AE13-0879D3B38CF3}" type="datetimeFigureOut">
              <a:rPr lang="es-ES_tradnl" smtClean="0"/>
              <a:t>2/2/26</a:t>
            </a:fld>
            <a:endParaRPr lang="es-ES_trad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BD0EAF-4DCB-E89F-C162-7B7E373A8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759162-9942-75BB-ED90-F7745655B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53443-45BB-0344-A641-188FA276B50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13350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5F2C7-9E81-33F4-36B4-10284E789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s-ES_trad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D63C73-2B32-93A1-3F81-21C4BA90A0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_trad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AA4CB1-E64A-E4E8-6326-B059F68057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E18429-79E3-66DB-C056-F6B09C5AC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1FBBB-0166-AA42-AE13-0879D3B38CF3}" type="datetimeFigureOut">
              <a:rPr lang="es-ES_tradnl" smtClean="0"/>
              <a:t>2/2/26</a:t>
            </a:fld>
            <a:endParaRPr lang="es-ES_trad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AA272E-7C70-6684-B2BD-DFB36DDA9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19C29D-3732-09D0-94F4-2C2318447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53443-45BB-0344-A641-188FA276B50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0793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73453-81B1-6452-BD46-D05FB21E9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s-ES_trad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EC17A7E-1FB8-3A61-82E3-EB500A8E99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155EEE-601C-D94A-B840-C7F827CDC2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6DEC21-1645-BC2D-EB3D-34D8FDBBD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1FBBB-0166-AA42-AE13-0879D3B38CF3}" type="datetimeFigureOut">
              <a:rPr lang="es-ES_tradnl" smtClean="0"/>
              <a:t>2/2/26</a:t>
            </a:fld>
            <a:endParaRPr lang="es-ES_trad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D18860-B465-17ED-15BC-4CDC78505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39A4BC-D0E0-3B70-974C-B838098B6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53443-45BB-0344-A641-188FA276B50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98618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B7FD70-31DB-211C-5987-B1FF9E5D9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s-ES_trad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FD2F94-E10C-5FFE-D9F0-22CF39D35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s-ES_trad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AC187D-9A0F-293A-20A0-52F5C93081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1FBBB-0166-AA42-AE13-0879D3B38CF3}" type="datetimeFigureOut">
              <a:rPr lang="es-ES_tradnl" smtClean="0"/>
              <a:t>2/2/26</a:t>
            </a:fld>
            <a:endParaRPr lang="es-ES_trad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2A900-5630-E43E-9D3B-31942C4FF54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513893-BF4D-8566-9C44-3E49BD864D0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53443-45BB-0344-A641-188FA276B504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23159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1C045D4-EA78-8F6F-2A05-D24D6564A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CE84A69-B314-A70B-5FE9-C64EA76D3218}"/>
              </a:ext>
            </a:extLst>
          </p:cNvPr>
          <p:cNvSpPr txBox="1"/>
          <p:nvPr/>
        </p:nvSpPr>
        <p:spPr>
          <a:xfrm>
            <a:off x="8103476" y="588578"/>
            <a:ext cx="3300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>
                <a:solidFill>
                  <a:schemeClr val="bg1"/>
                </a:solidFill>
              </a:rPr>
              <a:t>Este espacio esta dispuesto</a:t>
            </a:r>
          </a:p>
          <a:p>
            <a:r>
              <a:rPr lang="es-ES_tradnl" dirty="0">
                <a:solidFill>
                  <a:schemeClr val="bg1"/>
                </a:solidFill>
              </a:rPr>
              <a:t>para que el concursante ponga</a:t>
            </a:r>
          </a:p>
          <a:p>
            <a:r>
              <a:rPr lang="es-ES_tradnl" dirty="0">
                <a:solidFill>
                  <a:schemeClr val="bg1"/>
                </a:solidFill>
              </a:rPr>
              <a:t> el nombre de la categoría a </a:t>
            </a:r>
          </a:p>
          <a:p>
            <a:r>
              <a:rPr lang="es-ES_tradnl" dirty="0">
                <a:solidFill>
                  <a:schemeClr val="bg1"/>
                </a:solidFill>
              </a:rPr>
              <a:t>la cual pertenece su trabajo.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91ECD3A-767B-93D2-1A9D-68A82952DCBF}"/>
              </a:ext>
            </a:extLst>
          </p:cNvPr>
          <p:cNvSpPr txBox="1"/>
          <p:nvPr/>
        </p:nvSpPr>
        <p:spPr>
          <a:xfrm>
            <a:off x="609601" y="1404186"/>
            <a:ext cx="24068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4000" b="1" dirty="0">
                <a:solidFill>
                  <a:schemeClr val="bg1"/>
                </a:solidFill>
              </a:rPr>
              <a:t># POSTER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6BFCA74-03B8-2D24-509D-A944C1023D2A}"/>
              </a:ext>
            </a:extLst>
          </p:cNvPr>
          <p:cNvSpPr txBox="1"/>
          <p:nvPr/>
        </p:nvSpPr>
        <p:spPr>
          <a:xfrm>
            <a:off x="977462" y="3700206"/>
            <a:ext cx="1042626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4800" b="1" dirty="0"/>
              <a:t>Este espacio esta dispuesto para que el concursante ponga el titulo del poster</a:t>
            </a:r>
          </a:p>
        </p:txBody>
      </p:sp>
    </p:spTree>
    <p:extLst>
      <p:ext uri="{BB962C8B-B14F-4D97-AF65-F5344CB8AC3E}">
        <p14:creationId xmlns:p14="http://schemas.microsoft.com/office/powerpoint/2010/main" val="2806350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37</Words>
  <Application>Microsoft Macintosh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1</cp:revision>
  <dcterms:created xsi:type="dcterms:W3CDTF">2026-02-02T21:36:26Z</dcterms:created>
  <dcterms:modified xsi:type="dcterms:W3CDTF">2026-02-02T21:43:49Z</dcterms:modified>
</cp:coreProperties>
</file>